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7" r:id="rId3"/>
    <p:sldId id="259" r:id="rId4"/>
    <p:sldId id="258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61" r:id="rId14"/>
    <p:sldId id="26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0" d="100"/>
          <a:sy n="80" d="100"/>
        </p:scale>
        <p:origin x="-2304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2F33B-14D5-4BC7-8EF3-4F5B0D69A9A5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D48041-E539-44E0-BC98-3295E702505D}">
      <dgm:prSet phldrT="[Text]" custT="1"/>
      <dgm:spPr/>
      <dgm:t>
        <a:bodyPr/>
        <a:lstStyle/>
        <a:p>
          <a:r>
            <a:rPr lang="en-US" sz="1800" b="1" dirty="0"/>
            <a:t>Target Groups</a:t>
          </a:r>
        </a:p>
      </dgm:t>
    </dgm:pt>
    <dgm:pt modelId="{6D7C3DB9-17CA-41CC-B186-7EB5F5EE43D8}" type="parTrans" cxnId="{478727A5-7B46-4024-BBC3-3607FCA76428}">
      <dgm:prSet/>
      <dgm:spPr/>
      <dgm:t>
        <a:bodyPr/>
        <a:lstStyle/>
        <a:p>
          <a:endParaRPr lang="en-US"/>
        </a:p>
      </dgm:t>
    </dgm:pt>
    <dgm:pt modelId="{A9830161-923E-4F63-879A-671A3BA307DC}" type="sibTrans" cxnId="{478727A5-7B46-4024-BBC3-3607FCA76428}">
      <dgm:prSet/>
      <dgm:spPr/>
      <dgm:t>
        <a:bodyPr/>
        <a:lstStyle/>
        <a:p>
          <a:endParaRPr lang="en-US"/>
        </a:p>
      </dgm:t>
    </dgm:pt>
    <dgm:pt modelId="{EC837F2F-F237-4270-8E8B-1070903ADB30}">
      <dgm:prSet phldrT="[Text]" custT="1"/>
      <dgm:spPr/>
      <dgm:t>
        <a:bodyPr/>
        <a:lstStyle/>
        <a:p>
          <a:r>
            <a:rPr lang="en-US" sz="1100"/>
            <a:t>Students/Parents</a:t>
          </a:r>
        </a:p>
      </dgm:t>
    </dgm:pt>
    <dgm:pt modelId="{90E7EE32-395A-4565-97E5-68E64CB8DCCB}" type="parTrans" cxnId="{C4C4A173-0D08-44C7-8641-DD85290326C5}">
      <dgm:prSet/>
      <dgm:spPr/>
      <dgm:t>
        <a:bodyPr/>
        <a:lstStyle/>
        <a:p>
          <a:endParaRPr lang="en-US"/>
        </a:p>
      </dgm:t>
    </dgm:pt>
    <dgm:pt modelId="{500509A6-D93D-408B-A32A-3569A65ACF5A}" type="sibTrans" cxnId="{C4C4A173-0D08-44C7-8641-DD85290326C5}">
      <dgm:prSet/>
      <dgm:spPr/>
      <dgm:t>
        <a:bodyPr/>
        <a:lstStyle/>
        <a:p>
          <a:endParaRPr lang="en-US"/>
        </a:p>
      </dgm:t>
    </dgm:pt>
    <dgm:pt modelId="{A87FDAAD-E25A-4639-97A9-E5D4A59D1730}">
      <dgm:prSet phldrT="[Text]"/>
      <dgm:spPr/>
      <dgm:t>
        <a:bodyPr/>
        <a:lstStyle/>
        <a:p>
          <a:r>
            <a:rPr lang="en-US"/>
            <a:t>Private Sector</a:t>
          </a:r>
        </a:p>
      </dgm:t>
    </dgm:pt>
    <dgm:pt modelId="{B5CD6AC4-7963-4B8B-8D5A-78134052CEB0}" type="parTrans" cxnId="{D7BE29DC-AACC-4EFB-9FBE-6EF5DDB0B401}">
      <dgm:prSet/>
      <dgm:spPr/>
      <dgm:t>
        <a:bodyPr/>
        <a:lstStyle/>
        <a:p>
          <a:endParaRPr lang="en-US"/>
        </a:p>
      </dgm:t>
    </dgm:pt>
    <dgm:pt modelId="{DACFDA98-A183-4A42-A893-90BC7CF88B9B}" type="sibTrans" cxnId="{D7BE29DC-AACC-4EFB-9FBE-6EF5DDB0B401}">
      <dgm:prSet/>
      <dgm:spPr/>
      <dgm:t>
        <a:bodyPr/>
        <a:lstStyle/>
        <a:p>
          <a:endParaRPr lang="en-US"/>
        </a:p>
      </dgm:t>
    </dgm:pt>
    <dgm:pt modelId="{999F853F-0F99-4D19-AE36-62049BE6844E}">
      <dgm:prSet phldrT="[Text]" custT="1"/>
      <dgm:spPr/>
      <dgm:t>
        <a:bodyPr/>
        <a:lstStyle/>
        <a:p>
          <a:r>
            <a:rPr lang="en-US" sz="1800" b="1" dirty="0"/>
            <a:t>Media</a:t>
          </a:r>
        </a:p>
      </dgm:t>
    </dgm:pt>
    <dgm:pt modelId="{D8904055-A284-42A8-9976-09E4E8AE66C7}" type="parTrans" cxnId="{EED6A7DE-7C70-435D-9A25-20B7C3687537}">
      <dgm:prSet/>
      <dgm:spPr/>
      <dgm:t>
        <a:bodyPr/>
        <a:lstStyle/>
        <a:p>
          <a:endParaRPr lang="en-US"/>
        </a:p>
      </dgm:t>
    </dgm:pt>
    <dgm:pt modelId="{F89438AA-CCD9-40E8-AFC4-AAA78DE84FAC}" type="sibTrans" cxnId="{EED6A7DE-7C70-435D-9A25-20B7C3687537}">
      <dgm:prSet/>
      <dgm:spPr/>
      <dgm:t>
        <a:bodyPr/>
        <a:lstStyle/>
        <a:p>
          <a:endParaRPr lang="en-US"/>
        </a:p>
      </dgm:t>
    </dgm:pt>
    <dgm:pt modelId="{87CB9C2B-2F1C-4553-B221-D831D440B3B9}">
      <dgm:prSet phldrT="[Text]"/>
      <dgm:spPr/>
      <dgm:t>
        <a:bodyPr/>
        <a:lstStyle/>
        <a:p>
          <a:r>
            <a:rPr lang="en-US" dirty="0"/>
            <a:t>Traditional Media</a:t>
          </a:r>
        </a:p>
      </dgm:t>
    </dgm:pt>
    <dgm:pt modelId="{E974B0AD-C697-4FD5-A78D-F54231D28CF7}" type="parTrans" cxnId="{1E3F6681-2A02-4C7C-80A1-692AF603B877}">
      <dgm:prSet/>
      <dgm:spPr/>
      <dgm:t>
        <a:bodyPr/>
        <a:lstStyle/>
        <a:p>
          <a:endParaRPr lang="en-US"/>
        </a:p>
      </dgm:t>
    </dgm:pt>
    <dgm:pt modelId="{7A0A00F7-A63F-4882-857B-A2F3B42D88B4}" type="sibTrans" cxnId="{1E3F6681-2A02-4C7C-80A1-692AF603B877}">
      <dgm:prSet/>
      <dgm:spPr/>
      <dgm:t>
        <a:bodyPr/>
        <a:lstStyle/>
        <a:p>
          <a:endParaRPr lang="en-US"/>
        </a:p>
      </dgm:t>
    </dgm:pt>
    <dgm:pt modelId="{BA7DCE1E-1446-4CC4-8F21-F7A5246650ED}">
      <dgm:prSet phldrT="[Text]"/>
      <dgm:spPr/>
      <dgm:t>
        <a:bodyPr/>
        <a:lstStyle/>
        <a:p>
          <a:r>
            <a:rPr lang="en-US" dirty="0" smtClean="0"/>
            <a:t>Pilots</a:t>
          </a:r>
          <a:endParaRPr lang="en-US" dirty="0"/>
        </a:p>
      </dgm:t>
    </dgm:pt>
    <dgm:pt modelId="{6CB1A2D3-7A41-4EC5-9033-CAD31AD2CD3A}" type="parTrans" cxnId="{15B3F4BB-45D7-4B1D-BEC2-AF3F1D7320D3}">
      <dgm:prSet/>
      <dgm:spPr/>
      <dgm:t>
        <a:bodyPr/>
        <a:lstStyle/>
        <a:p>
          <a:endParaRPr lang="en-US"/>
        </a:p>
      </dgm:t>
    </dgm:pt>
    <dgm:pt modelId="{A73AFB59-32CC-4216-A56C-2079E30BC85B}" type="sibTrans" cxnId="{15B3F4BB-45D7-4B1D-BEC2-AF3F1D7320D3}">
      <dgm:prSet/>
      <dgm:spPr/>
      <dgm:t>
        <a:bodyPr/>
        <a:lstStyle/>
        <a:p>
          <a:endParaRPr lang="en-US"/>
        </a:p>
      </dgm:t>
    </dgm:pt>
    <dgm:pt modelId="{C74BAB89-3DF9-4A62-99D1-CFAF999E13F1}">
      <dgm:prSet phldrT="[Text]" custT="1"/>
      <dgm:spPr/>
      <dgm:t>
        <a:bodyPr/>
        <a:lstStyle/>
        <a:p>
          <a:r>
            <a:rPr lang="en-US" sz="1800" b="1" dirty="0"/>
            <a:t>Core Processes</a:t>
          </a:r>
        </a:p>
      </dgm:t>
    </dgm:pt>
    <dgm:pt modelId="{D8D47412-290F-4DEF-8F1F-60DA1816BDA8}" type="parTrans" cxnId="{F377E0A7-22D5-4BE5-B3CC-879B2D3A428D}">
      <dgm:prSet/>
      <dgm:spPr/>
      <dgm:t>
        <a:bodyPr/>
        <a:lstStyle/>
        <a:p>
          <a:endParaRPr lang="en-US"/>
        </a:p>
      </dgm:t>
    </dgm:pt>
    <dgm:pt modelId="{70310D9A-BBA1-478D-8E32-5D5535976D44}" type="sibTrans" cxnId="{F377E0A7-22D5-4BE5-B3CC-879B2D3A428D}">
      <dgm:prSet/>
      <dgm:spPr/>
      <dgm:t>
        <a:bodyPr/>
        <a:lstStyle/>
        <a:p>
          <a:endParaRPr lang="en-US"/>
        </a:p>
      </dgm:t>
    </dgm:pt>
    <dgm:pt modelId="{17F773BC-4692-49EA-A090-CE776819C2C7}">
      <dgm:prSet phldrT="[Text]"/>
      <dgm:spPr/>
      <dgm:t>
        <a:bodyPr/>
        <a:lstStyle/>
        <a:p>
          <a:r>
            <a:rPr lang="en-US"/>
            <a:t>TVET Institutions (Upgrading)</a:t>
          </a:r>
        </a:p>
      </dgm:t>
    </dgm:pt>
    <dgm:pt modelId="{524C0007-C349-4F60-8337-313479C7E7AA}" type="parTrans" cxnId="{E24E435A-2983-4ABA-98E5-28E728A418C8}">
      <dgm:prSet/>
      <dgm:spPr/>
      <dgm:t>
        <a:bodyPr/>
        <a:lstStyle/>
        <a:p>
          <a:endParaRPr lang="en-US"/>
        </a:p>
      </dgm:t>
    </dgm:pt>
    <dgm:pt modelId="{26F6D67A-DF00-46DF-8208-48D24B2AFBA3}" type="sibTrans" cxnId="{E24E435A-2983-4ABA-98E5-28E728A418C8}">
      <dgm:prSet/>
      <dgm:spPr/>
      <dgm:t>
        <a:bodyPr/>
        <a:lstStyle/>
        <a:p>
          <a:endParaRPr lang="en-US"/>
        </a:p>
      </dgm:t>
    </dgm:pt>
    <dgm:pt modelId="{90E5F936-E217-4424-99E6-B6FEB81366DB}">
      <dgm:prSet phldrT="[Text]"/>
      <dgm:spPr/>
      <dgm:t>
        <a:bodyPr/>
        <a:lstStyle/>
        <a:p>
          <a:r>
            <a:rPr lang="en-US"/>
            <a:t>LM (OSS, LMIS, EA)</a:t>
          </a:r>
        </a:p>
      </dgm:t>
    </dgm:pt>
    <dgm:pt modelId="{A42751D4-0AD4-4B18-855E-E2B08D47C192}" type="parTrans" cxnId="{F2FDA93A-97BF-4A9C-B07C-32F3D4116434}">
      <dgm:prSet/>
      <dgm:spPr/>
      <dgm:t>
        <a:bodyPr/>
        <a:lstStyle/>
        <a:p>
          <a:endParaRPr lang="en-US"/>
        </a:p>
      </dgm:t>
    </dgm:pt>
    <dgm:pt modelId="{6091D124-2CFF-4B13-A6F7-D8B9BAEE9088}" type="sibTrans" cxnId="{F2FDA93A-97BF-4A9C-B07C-32F3D4116434}">
      <dgm:prSet/>
      <dgm:spPr/>
      <dgm:t>
        <a:bodyPr/>
        <a:lstStyle/>
        <a:p>
          <a:endParaRPr lang="en-US"/>
        </a:p>
      </dgm:t>
    </dgm:pt>
    <dgm:pt modelId="{E7ABCEC2-8C2C-4F05-A943-C8F4979BEA18}">
      <dgm:prSet phldrT="[Text]" custT="1"/>
      <dgm:spPr/>
      <dgm:t>
        <a:bodyPr/>
        <a:lstStyle/>
        <a:p>
          <a:r>
            <a:rPr lang="en-US" sz="1800" b="1" dirty="0"/>
            <a:t>TVET / LM </a:t>
          </a:r>
          <a:r>
            <a:rPr lang="en-US" sz="1800" b="1" dirty="0" err="1"/>
            <a:t>Programme</a:t>
          </a:r>
          <a:endParaRPr lang="en-US" sz="1800" b="1" dirty="0"/>
        </a:p>
      </dgm:t>
    </dgm:pt>
    <dgm:pt modelId="{3BF2F0ED-EC1F-4A37-918A-74B98AD205F0}" type="parTrans" cxnId="{69F3C76B-7B76-406B-A7A8-41195F6E425B}">
      <dgm:prSet/>
      <dgm:spPr/>
      <dgm:t>
        <a:bodyPr/>
        <a:lstStyle/>
        <a:p>
          <a:endParaRPr lang="en-US"/>
        </a:p>
      </dgm:t>
    </dgm:pt>
    <dgm:pt modelId="{67CCF680-E393-41F6-9286-124868D23B35}" type="sibTrans" cxnId="{69F3C76B-7B76-406B-A7A8-41195F6E425B}">
      <dgm:prSet/>
      <dgm:spPr/>
      <dgm:t>
        <a:bodyPr/>
        <a:lstStyle/>
        <a:p>
          <a:endParaRPr lang="en-US"/>
        </a:p>
      </dgm:t>
    </dgm:pt>
    <dgm:pt modelId="{C1A4EFFF-FFF4-499D-B989-4992F58B914F}">
      <dgm:prSet phldrT="[Text]" custT="1"/>
      <dgm:spPr/>
      <dgm:t>
        <a:bodyPr/>
        <a:lstStyle/>
        <a:p>
          <a:r>
            <a:rPr lang="en-US" sz="1100" dirty="0"/>
            <a:t>TVET </a:t>
          </a:r>
          <a:r>
            <a:rPr lang="en-US" sz="1100" dirty="0" smtClean="0"/>
            <a:t>Providers</a:t>
          </a:r>
          <a:endParaRPr lang="en-US" sz="1100" dirty="0"/>
        </a:p>
      </dgm:t>
    </dgm:pt>
    <dgm:pt modelId="{6EDE8E2F-1C4C-4524-83DB-CBCD56D833B1}" type="parTrans" cxnId="{51479398-93E3-455E-BCAD-AF442E15BA41}">
      <dgm:prSet/>
      <dgm:spPr/>
      <dgm:t>
        <a:bodyPr/>
        <a:lstStyle/>
        <a:p>
          <a:endParaRPr lang="en-US"/>
        </a:p>
      </dgm:t>
    </dgm:pt>
    <dgm:pt modelId="{3072AD16-9FE5-4163-AB51-4716579B7ED3}" type="sibTrans" cxnId="{51479398-93E3-455E-BCAD-AF442E15BA41}">
      <dgm:prSet/>
      <dgm:spPr/>
      <dgm:t>
        <a:bodyPr/>
        <a:lstStyle/>
        <a:p>
          <a:endParaRPr lang="en-US"/>
        </a:p>
      </dgm:t>
    </dgm:pt>
    <dgm:pt modelId="{49782ED9-EF52-424C-B322-50C3003A77B0}">
      <dgm:prSet phldrT="[Text]"/>
      <dgm:spPr/>
      <dgm:t>
        <a:bodyPr/>
        <a:lstStyle/>
        <a:p>
          <a:r>
            <a:rPr lang="en-US"/>
            <a:t>Governmental Institutions</a:t>
          </a:r>
        </a:p>
      </dgm:t>
    </dgm:pt>
    <dgm:pt modelId="{28C6369E-1428-4DF4-B458-806E42E4DACE}" type="parTrans" cxnId="{D70482E7-08C5-48FA-A23A-1AF583982359}">
      <dgm:prSet/>
      <dgm:spPr/>
      <dgm:t>
        <a:bodyPr/>
        <a:lstStyle/>
        <a:p>
          <a:endParaRPr lang="en-US"/>
        </a:p>
      </dgm:t>
    </dgm:pt>
    <dgm:pt modelId="{5CBC13BC-9021-40FA-A3D6-FE934710A656}" type="sibTrans" cxnId="{D70482E7-08C5-48FA-A23A-1AF583982359}">
      <dgm:prSet/>
      <dgm:spPr/>
      <dgm:t>
        <a:bodyPr/>
        <a:lstStyle/>
        <a:p>
          <a:endParaRPr lang="en-US"/>
        </a:p>
      </dgm:t>
    </dgm:pt>
    <dgm:pt modelId="{CE395BA6-15F5-42F6-B710-963774108440}">
      <dgm:prSet phldrT="[Text]"/>
      <dgm:spPr/>
      <dgm:t>
        <a:bodyPr/>
        <a:lstStyle/>
        <a:p>
          <a:r>
            <a:rPr lang="en-US"/>
            <a:t>Online Media</a:t>
          </a:r>
        </a:p>
      </dgm:t>
    </dgm:pt>
    <dgm:pt modelId="{BDFCBF0A-FB50-44AA-83B8-9D9549BFBA36}" type="parTrans" cxnId="{515EE699-0812-4DC4-9B14-C0651BEC5FE2}">
      <dgm:prSet/>
      <dgm:spPr/>
      <dgm:t>
        <a:bodyPr/>
        <a:lstStyle/>
        <a:p>
          <a:endParaRPr lang="en-US"/>
        </a:p>
      </dgm:t>
    </dgm:pt>
    <dgm:pt modelId="{408FDAE4-FF6C-401D-825D-C09F475003B2}" type="sibTrans" cxnId="{515EE699-0812-4DC4-9B14-C0651BEC5FE2}">
      <dgm:prSet/>
      <dgm:spPr/>
      <dgm:t>
        <a:bodyPr/>
        <a:lstStyle/>
        <a:p>
          <a:endParaRPr lang="en-US"/>
        </a:p>
      </dgm:t>
    </dgm:pt>
    <dgm:pt modelId="{275D5C42-D021-4831-AF9F-953C475979E7}">
      <dgm:prSet phldrT="[Text]"/>
      <dgm:spPr/>
      <dgm:t>
        <a:bodyPr/>
        <a:lstStyle/>
        <a:p>
          <a:r>
            <a:rPr lang="en-US" dirty="0"/>
            <a:t>Live Media</a:t>
          </a:r>
        </a:p>
      </dgm:t>
    </dgm:pt>
    <dgm:pt modelId="{6D9CB870-AE7F-45DC-8C17-2D009110E26C}" type="parTrans" cxnId="{6E90A9ED-B901-49B9-A2A4-D8D15741086E}">
      <dgm:prSet/>
      <dgm:spPr/>
      <dgm:t>
        <a:bodyPr/>
        <a:lstStyle/>
        <a:p>
          <a:endParaRPr lang="en-US"/>
        </a:p>
      </dgm:t>
    </dgm:pt>
    <dgm:pt modelId="{D8A1DCEC-B6F8-40EE-994A-3B93F66383EB}" type="sibTrans" cxnId="{6E90A9ED-B901-49B9-A2A4-D8D15741086E}">
      <dgm:prSet/>
      <dgm:spPr/>
      <dgm:t>
        <a:bodyPr/>
        <a:lstStyle/>
        <a:p>
          <a:endParaRPr lang="en-US"/>
        </a:p>
      </dgm:t>
    </dgm:pt>
    <dgm:pt modelId="{A0171232-89F3-41B9-8043-391210DA0D8A}">
      <dgm:prSet phldrT="[Text]"/>
      <dgm:spPr/>
      <dgm:t>
        <a:bodyPr/>
        <a:lstStyle/>
        <a:p>
          <a:r>
            <a:rPr lang="en-US"/>
            <a:t>Marketing</a:t>
          </a:r>
        </a:p>
      </dgm:t>
    </dgm:pt>
    <dgm:pt modelId="{E47843C3-3BCA-4EAD-9CA4-14DBFB3314C8}" type="parTrans" cxnId="{FA0F2759-B6FB-4D81-8DAF-28AF64008532}">
      <dgm:prSet/>
      <dgm:spPr/>
      <dgm:t>
        <a:bodyPr/>
        <a:lstStyle/>
        <a:p>
          <a:endParaRPr lang="en-US"/>
        </a:p>
      </dgm:t>
    </dgm:pt>
    <dgm:pt modelId="{19972B48-3706-415F-AA3E-38592909D422}" type="sibTrans" cxnId="{FA0F2759-B6FB-4D81-8DAF-28AF64008532}">
      <dgm:prSet/>
      <dgm:spPr/>
      <dgm:t>
        <a:bodyPr/>
        <a:lstStyle/>
        <a:p>
          <a:endParaRPr lang="en-US"/>
        </a:p>
      </dgm:t>
    </dgm:pt>
    <dgm:pt modelId="{79F8FB11-5024-415A-BE66-5307EB974DE1}">
      <dgm:prSet phldrT="[Text]"/>
      <dgm:spPr/>
      <dgm:t>
        <a:bodyPr/>
        <a:lstStyle/>
        <a:p>
          <a:r>
            <a:rPr lang="en-US"/>
            <a:t>CoC</a:t>
          </a:r>
        </a:p>
      </dgm:t>
    </dgm:pt>
    <dgm:pt modelId="{40AC8793-EB22-4C2D-B70C-F74B07E62204}" type="parTrans" cxnId="{12DB743C-28D1-48C9-8E79-8115BF3744DE}">
      <dgm:prSet/>
      <dgm:spPr/>
      <dgm:t>
        <a:bodyPr/>
        <a:lstStyle/>
        <a:p>
          <a:endParaRPr lang="en-US"/>
        </a:p>
      </dgm:t>
    </dgm:pt>
    <dgm:pt modelId="{2350FB1A-BB82-4A83-BF72-8904BEABBB20}" type="sibTrans" cxnId="{12DB743C-28D1-48C9-8E79-8115BF3744DE}">
      <dgm:prSet/>
      <dgm:spPr/>
      <dgm:t>
        <a:bodyPr/>
        <a:lstStyle/>
        <a:p>
          <a:endParaRPr lang="en-US"/>
        </a:p>
      </dgm:t>
    </dgm:pt>
    <dgm:pt modelId="{EE65B96C-5340-4C67-A383-C5803E25B68F}">
      <dgm:prSet phldrT="[Text]"/>
      <dgm:spPr/>
      <dgm:t>
        <a:bodyPr/>
        <a:lstStyle/>
        <a:p>
          <a:r>
            <a:rPr lang="en-US" dirty="0" smtClean="0"/>
            <a:t>NQF, NOC, Curriculum Development, HRD</a:t>
          </a:r>
          <a:endParaRPr lang="en-US" dirty="0"/>
        </a:p>
      </dgm:t>
    </dgm:pt>
    <dgm:pt modelId="{CF05EA15-A0BD-4028-A6D3-CF8B8A66C8F0}" type="parTrans" cxnId="{D4BD869B-3EFD-43C8-B4F7-37DD2CA48F60}">
      <dgm:prSet/>
      <dgm:spPr/>
      <dgm:t>
        <a:bodyPr/>
        <a:lstStyle/>
        <a:p>
          <a:endParaRPr lang="en-US"/>
        </a:p>
      </dgm:t>
    </dgm:pt>
    <dgm:pt modelId="{E3BD59CA-0C47-4E54-B1CC-CBD593E4A856}" type="sibTrans" cxnId="{D4BD869B-3EFD-43C8-B4F7-37DD2CA48F60}">
      <dgm:prSet/>
      <dgm:spPr/>
      <dgm:t>
        <a:bodyPr/>
        <a:lstStyle/>
        <a:p>
          <a:endParaRPr lang="en-US"/>
        </a:p>
      </dgm:t>
    </dgm:pt>
    <dgm:pt modelId="{2325B98D-1429-4BD8-A4D4-369DD65E0D16}" type="pres">
      <dgm:prSet presAssocID="{B832F33B-14D5-4BC7-8EF3-4F5B0D69A9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8B6BA-248E-4BCA-B3F2-71BA8F1454A2}" type="pres">
      <dgm:prSet presAssocID="{E7ABCEC2-8C2C-4F05-A943-C8F4979BEA18}" presName="boxAndChildren" presStyleCnt="0"/>
      <dgm:spPr/>
    </dgm:pt>
    <dgm:pt modelId="{1AE272F6-D413-4069-AB66-A0383CD6E09D}" type="pres">
      <dgm:prSet presAssocID="{E7ABCEC2-8C2C-4F05-A943-C8F4979BEA18}" presName="parentTextBox" presStyleLbl="node1" presStyleIdx="0" presStyleCnt="4"/>
      <dgm:spPr/>
      <dgm:t>
        <a:bodyPr/>
        <a:lstStyle/>
        <a:p>
          <a:endParaRPr lang="en-US"/>
        </a:p>
      </dgm:t>
    </dgm:pt>
    <dgm:pt modelId="{C3A7E735-B6AD-4FA2-8376-84CE2B00F2A3}" type="pres">
      <dgm:prSet presAssocID="{70310D9A-BBA1-478D-8E32-5D5535976D44}" presName="sp" presStyleCnt="0"/>
      <dgm:spPr/>
    </dgm:pt>
    <dgm:pt modelId="{115385FD-6311-464B-955C-4548BEE308BE}" type="pres">
      <dgm:prSet presAssocID="{C74BAB89-3DF9-4A62-99D1-CFAF999E13F1}" presName="arrowAndChildren" presStyleCnt="0"/>
      <dgm:spPr/>
    </dgm:pt>
    <dgm:pt modelId="{1409089A-E436-4067-81C7-DF9E2FF32E7E}" type="pres">
      <dgm:prSet presAssocID="{C74BAB89-3DF9-4A62-99D1-CFAF999E13F1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E3925CDF-9F78-4AC6-977D-E2532CE3D2BD}" type="pres">
      <dgm:prSet presAssocID="{C74BAB89-3DF9-4A62-99D1-CFAF999E13F1}" presName="arrow" presStyleLbl="node1" presStyleIdx="1" presStyleCnt="4" custLinFactNeighborY="-1078"/>
      <dgm:spPr/>
      <dgm:t>
        <a:bodyPr/>
        <a:lstStyle/>
        <a:p>
          <a:endParaRPr lang="en-US"/>
        </a:p>
      </dgm:t>
    </dgm:pt>
    <dgm:pt modelId="{6B9E3DB2-894E-491A-A1B2-360E32262744}" type="pres">
      <dgm:prSet presAssocID="{C74BAB89-3DF9-4A62-99D1-CFAF999E13F1}" presName="descendantArrow" presStyleCnt="0"/>
      <dgm:spPr/>
    </dgm:pt>
    <dgm:pt modelId="{139401F7-B5D2-4ADC-B1C9-96DA9482D3CD}" type="pres">
      <dgm:prSet presAssocID="{17F773BC-4692-49EA-A090-CE776819C2C7}" presName="childTextArrow" presStyleLbl="fgAccFollow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A186C-2E57-4A78-8D9A-C0518964C10E}" type="pres">
      <dgm:prSet presAssocID="{79F8FB11-5024-415A-BE66-5307EB974DE1}" presName="childTextArrow" presStyleLbl="fgAccFollow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E862F-7B99-41AA-94C7-564A30A7B585}" type="pres">
      <dgm:prSet presAssocID="{EE65B96C-5340-4C67-A383-C5803E25B68F}" presName="childTextArrow" presStyleLbl="fgAccFollow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053D6-1A04-41F8-AE13-9F2225F83709}" type="pres">
      <dgm:prSet presAssocID="{90E5F936-E217-4424-99E6-B6FEB81366DB}" presName="childTextArrow" presStyleLbl="fgAccFollow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EE093-B8C6-434B-9170-07A1BC787B44}" type="pres">
      <dgm:prSet presAssocID="{F89438AA-CCD9-40E8-AFC4-AAA78DE84FAC}" presName="sp" presStyleCnt="0"/>
      <dgm:spPr/>
    </dgm:pt>
    <dgm:pt modelId="{C113F298-9581-4A39-A56B-20BCF8CAAB45}" type="pres">
      <dgm:prSet presAssocID="{999F853F-0F99-4D19-AE36-62049BE6844E}" presName="arrowAndChildren" presStyleCnt="0"/>
      <dgm:spPr/>
    </dgm:pt>
    <dgm:pt modelId="{08D514D9-D116-4AA9-BB07-7FC82C80E30C}" type="pres">
      <dgm:prSet presAssocID="{999F853F-0F99-4D19-AE36-62049BE6844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F05045BC-F2BB-45CE-BF3A-AB1C9E485F4B}" type="pres">
      <dgm:prSet presAssocID="{999F853F-0F99-4D19-AE36-62049BE6844E}" presName="arrow" presStyleLbl="node1" presStyleIdx="2" presStyleCnt="4"/>
      <dgm:spPr/>
      <dgm:t>
        <a:bodyPr/>
        <a:lstStyle/>
        <a:p>
          <a:endParaRPr lang="en-US"/>
        </a:p>
      </dgm:t>
    </dgm:pt>
    <dgm:pt modelId="{016BE29D-73EB-4D35-B368-1A0D1764F4FE}" type="pres">
      <dgm:prSet presAssocID="{999F853F-0F99-4D19-AE36-62049BE6844E}" presName="descendantArrow" presStyleCnt="0"/>
      <dgm:spPr/>
    </dgm:pt>
    <dgm:pt modelId="{4549B77E-8A19-446B-AE0B-FB92103E6354}" type="pres">
      <dgm:prSet presAssocID="{87CB9C2B-2F1C-4553-B221-D831D440B3B9}" presName="childTextArrow" presStyleLbl="fgAccFollow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6D687-6D26-4911-AA6A-ED2CCC76F325}" type="pres">
      <dgm:prSet presAssocID="{CE395BA6-15F5-42F6-B710-963774108440}" presName="childTextArrow" presStyleLbl="fgAccFollow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BABE2-601D-4CAD-BE0E-1C054B5961D5}" type="pres">
      <dgm:prSet presAssocID="{275D5C42-D021-4831-AF9F-953C475979E7}" presName="childTextArrow" presStyleLbl="fgAccFollow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E2B97-F9A6-4F51-817E-7AF462ED787D}" type="pres">
      <dgm:prSet presAssocID="{A0171232-89F3-41B9-8043-391210DA0D8A}" presName="childTextArrow" presStyleLbl="fgAccFollow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D0A2E-B7FE-4A48-80F2-3A29E1C4F687}" type="pres">
      <dgm:prSet presAssocID="{BA7DCE1E-1446-4CC4-8F21-F7A5246650ED}" presName="childTextArrow" presStyleLbl="fgAccFollow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32CB2-6AC3-42B9-B8DA-DA08C0CD1883}" type="pres">
      <dgm:prSet presAssocID="{A9830161-923E-4F63-879A-671A3BA307DC}" presName="sp" presStyleCnt="0"/>
      <dgm:spPr/>
    </dgm:pt>
    <dgm:pt modelId="{F71AE5C7-33C1-42AD-8DF9-8D1B724A7128}" type="pres">
      <dgm:prSet presAssocID="{B0D48041-E539-44E0-BC98-3295E702505D}" presName="arrowAndChildren" presStyleCnt="0"/>
      <dgm:spPr/>
    </dgm:pt>
    <dgm:pt modelId="{BD93F1A3-CB05-47BE-AD6F-83DD5D2819BA}" type="pres">
      <dgm:prSet presAssocID="{B0D48041-E539-44E0-BC98-3295E702505D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8465601-0293-4BE2-B9A1-B3C7BF76FCB7}" type="pres">
      <dgm:prSet presAssocID="{B0D48041-E539-44E0-BC98-3295E702505D}" presName="arrow" presStyleLbl="node1" presStyleIdx="3" presStyleCnt="4" custLinFactNeighborY="-3693"/>
      <dgm:spPr/>
      <dgm:t>
        <a:bodyPr/>
        <a:lstStyle/>
        <a:p>
          <a:endParaRPr lang="en-US"/>
        </a:p>
      </dgm:t>
    </dgm:pt>
    <dgm:pt modelId="{0EA80390-B1E2-494A-8331-D2C6B38C3174}" type="pres">
      <dgm:prSet presAssocID="{B0D48041-E539-44E0-BC98-3295E702505D}" presName="descendantArrow" presStyleCnt="0"/>
      <dgm:spPr/>
    </dgm:pt>
    <dgm:pt modelId="{9063A334-BCFC-4C9C-87AB-85FDD9751340}" type="pres">
      <dgm:prSet presAssocID="{EC837F2F-F237-4270-8E8B-1070903ADB30}" presName="childTextArrow" presStyleLbl="fgAccFollow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046D3-4188-4D39-B1B1-B6F3473D494E}" type="pres">
      <dgm:prSet presAssocID="{C1A4EFFF-FFF4-499D-B989-4992F58B914F}" presName="childTextArrow" presStyleLbl="fgAccFollow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2996B-7709-4205-A20F-90938410D155}" type="pres">
      <dgm:prSet presAssocID="{49782ED9-EF52-424C-B322-50C3003A77B0}" presName="childTextArrow" presStyleLbl="fgAccFollow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7FD93-50A2-406A-BA6D-C04D78E82C81}" type="pres">
      <dgm:prSet presAssocID="{A87FDAAD-E25A-4639-97A9-E5D4A59D1730}" presName="childTextArrow" presStyleLbl="fgAccFollow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78E2F-87B5-4D65-86AA-A5A220471A63}" type="presOf" srcId="{275D5C42-D021-4831-AF9F-953C475979E7}" destId="{822BABE2-601D-4CAD-BE0E-1C054B5961D5}" srcOrd="0" destOrd="0" presId="urn:microsoft.com/office/officeart/2005/8/layout/process4"/>
    <dgm:cxn modelId="{D4BD869B-3EFD-43C8-B4F7-37DD2CA48F60}" srcId="{C74BAB89-3DF9-4A62-99D1-CFAF999E13F1}" destId="{EE65B96C-5340-4C67-A383-C5803E25B68F}" srcOrd="2" destOrd="0" parTransId="{CF05EA15-A0BD-4028-A6D3-CF8B8A66C8F0}" sibTransId="{E3BD59CA-0C47-4E54-B1CC-CBD593E4A856}"/>
    <dgm:cxn modelId="{C4C4A173-0D08-44C7-8641-DD85290326C5}" srcId="{B0D48041-E539-44E0-BC98-3295E702505D}" destId="{EC837F2F-F237-4270-8E8B-1070903ADB30}" srcOrd="0" destOrd="0" parTransId="{90E7EE32-395A-4565-97E5-68E64CB8DCCB}" sibTransId="{500509A6-D93D-408B-A32A-3569A65ACF5A}"/>
    <dgm:cxn modelId="{8FA3A1CD-9A4B-4525-B72E-A25B3F6A17AF}" type="presOf" srcId="{79F8FB11-5024-415A-BE66-5307EB974DE1}" destId="{D0BA186C-2E57-4A78-8D9A-C0518964C10E}" srcOrd="0" destOrd="0" presId="urn:microsoft.com/office/officeart/2005/8/layout/process4"/>
    <dgm:cxn modelId="{007A9B01-113E-4E86-BB1A-BBD05ABFB954}" type="presOf" srcId="{999F853F-0F99-4D19-AE36-62049BE6844E}" destId="{08D514D9-D116-4AA9-BB07-7FC82C80E30C}" srcOrd="0" destOrd="0" presId="urn:microsoft.com/office/officeart/2005/8/layout/process4"/>
    <dgm:cxn modelId="{15B3F4BB-45D7-4B1D-BEC2-AF3F1D7320D3}" srcId="{999F853F-0F99-4D19-AE36-62049BE6844E}" destId="{BA7DCE1E-1446-4CC4-8F21-F7A5246650ED}" srcOrd="4" destOrd="0" parTransId="{6CB1A2D3-7A41-4EC5-9033-CAD31AD2CD3A}" sibTransId="{A73AFB59-32CC-4216-A56C-2079E30BC85B}"/>
    <dgm:cxn modelId="{3E205FC3-D9CD-458F-B12B-0BFC94730D67}" type="presOf" srcId="{A87FDAAD-E25A-4639-97A9-E5D4A59D1730}" destId="{F1F7FD93-50A2-406A-BA6D-C04D78E82C81}" srcOrd="0" destOrd="0" presId="urn:microsoft.com/office/officeart/2005/8/layout/process4"/>
    <dgm:cxn modelId="{11CD32CD-5D88-4D1E-BC68-780CAC55FB01}" type="presOf" srcId="{C1A4EFFF-FFF4-499D-B989-4992F58B914F}" destId="{80B046D3-4188-4D39-B1B1-B6F3473D494E}" srcOrd="0" destOrd="0" presId="urn:microsoft.com/office/officeart/2005/8/layout/process4"/>
    <dgm:cxn modelId="{E8027488-ECAF-4626-8F3C-CE1EF65465AB}" type="presOf" srcId="{B0D48041-E539-44E0-BC98-3295E702505D}" destId="{18465601-0293-4BE2-B9A1-B3C7BF76FCB7}" srcOrd="1" destOrd="0" presId="urn:microsoft.com/office/officeart/2005/8/layout/process4"/>
    <dgm:cxn modelId="{1E3F6681-2A02-4C7C-80A1-692AF603B877}" srcId="{999F853F-0F99-4D19-AE36-62049BE6844E}" destId="{87CB9C2B-2F1C-4553-B221-D831D440B3B9}" srcOrd="0" destOrd="0" parTransId="{E974B0AD-C697-4FD5-A78D-F54231D28CF7}" sibTransId="{7A0A00F7-A63F-4882-857B-A2F3B42D88B4}"/>
    <dgm:cxn modelId="{3193900A-09AB-456B-9566-E675B10A8F1E}" type="presOf" srcId="{C74BAB89-3DF9-4A62-99D1-CFAF999E13F1}" destId="{E3925CDF-9F78-4AC6-977D-E2532CE3D2BD}" srcOrd="1" destOrd="0" presId="urn:microsoft.com/office/officeart/2005/8/layout/process4"/>
    <dgm:cxn modelId="{FA0F2759-B6FB-4D81-8DAF-28AF64008532}" srcId="{999F853F-0F99-4D19-AE36-62049BE6844E}" destId="{A0171232-89F3-41B9-8043-391210DA0D8A}" srcOrd="3" destOrd="0" parTransId="{E47843C3-3BCA-4EAD-9CA4-14DBFB3314C8}" sibTransId="{19972B48-3706-415F-AA3E-38592909D422}"/>
    <dgm:cxn modelId="{F377E0A7-22D5-4BE5-B3CC-879B2D3A428D}" srcId="{B832F33B-14D5-4BC7-8EF3-4F5B0D69A9A5}" destId="{C74BAB89-3DF9-4A62-99D1-CFAF999E13F1}" srcOrd="2" destOrd="0" parTransId="{D8D47412-290F-4DEF-8F1F-60DA1816BDA8}" sibTransId="{70310D9A-BBA1-478D-8E32-5D5535976D44}"/>
    <dgm:cxn modelId="{F2FDA93A-97BF-4A9C-B07C-32F3D4116434}" srcId="{C74BAB89-3DF9-4A62-99D1-CFAF999E13F1}" destId="{90E5F936-E217-4424-99E6-B6FEB81366DB}" srcOrd="3" destOrd="0" parTransId="{A42751D4-0AD4-4B18-855E-E2B08D47C192}" sibTransId="{6091D124-2CFF-4B13-A6F7-D8B9BAEE9088}"/>
    <dgm:cxn modelId="{69F3C76B-7B76-406B-A7A8-41195F6E425B}" srcId="{B832F33B-14D5-4BC7-8EF3-4F5B0D69A9A5}" destId="{E7ABCEC2-8C2C-4F05-A943-C8F4979BEA18}" srcOrd="3" destOrd="0" parTransId="{3BF2F0ED-EC1F-4A37-918A-74B98AD205F0}" sibTransId="{67CCF680-E393-41F6-9286-124868D23B35}"/>
    <dgm:cxn modelId="{87C439F1-0EC4-43C5-80E3-0F4C505B81FE}" type="presOf" srcId="{BA7DCE1E-1446-4CC4-8F21-F7A5246650ED}" destId="{E30D0A2E-B7FE-4A48-80F2-3A29E1C4F687}" srcOrd="0" destOrd="0" presId="urn:microsoft.com/office/officeart/2005/8/layout/process4"/>
    <dgm:cxn modelId="{7D2D0151-6AF0-49D2-B26F-BC05987BD0ED}" type="presOf" srcId="{87CB9C2B-2F1C-4553-B221-D831D440B3B9}" destId="{4549B77E-8A19-446B-AE0B-FB92103E6354}" srcOrd="0" destOrd="0" presId="urn:microsoft.com/office/officeart/2005/8/layout/process4"/>
    <dgm:cxn modelId="{EED6A7DE-7C70-435D-9A25-20B7C3687537}" srcId="{B832F33B-14D5-4BC7-8EF3-4F5B0D69A9A5}" destId="{999F853F-0F99-4D19-AE36-62049BE6844E}" srcOrd="1" destOrd="0" parTransId="{D8904055-A284-42A8-9976-09E4E8AE66C7}" sibTransId="{F89438AA-CCD9-40E8-AFC4-AAA78DE84FAC}"/>
    <dgm:cxn modelId="{8CFF97BA-9DCE-48B7-8385-426AA3D34722}" type="presOf" srcId="{EC837F2F-F237-4270-8E8B-1070903ADB30}" destId="{9063A334-BCFC-4C9C-87AB-85FDD9751340}" srcOrd="0" destOrd="0" presId="urn:microsoft.com/office/officeart/2005/8/layout/process4"/>
    <dgm:cxn modelId="{58D65D59-E8AA-471F-A598-74E2B8813A9D}" type="presOf" srcId="{CE395BA6-15F5-42F6-B710-963774108440}" destId="{8EB6D687-6D26-4911-AA6A-ED2CCC76F325}" srcOrd="0" destOrd="0" presId="urn:microsoft.com/office/officeart/2005/8/layout/process4"/>
    <dgm:cxn modelId="{D70482E7-08C5-48FA-A23A-1AF583982359}" srcId="{B0D48041-E539-44E0-BC98-3295E702505D}" destId="{49782ED9-EF52-424C-B322-50C3003A77B0}" srcOrd="2" destOrd="0" parTransId="{28C6369E-1428-4DF4-B458-806E42E4DACE}" sibTransId="{5CBC13BC-9021-40FA-A3D6-FE934710A656}"/>
    <dgm:cxn modelId="{7122FBDA-7F67-4A9A-B1ED-10B44C1FD88F}" type="presOf" srcId="{EE65B96C-5340-4C67-A383-C5803E25B68F}" destId="{849E862F-7B99-41AA-94C7-564A30A7B585}" srcOrd="0" destOrd="0" presId="urn:microsoft.com/office/officeart/2005/8/layout/process4"/>
    <dgm:cxn modelId="{D626B004-5FB6-4ADA-B44F-84D599589871}" type="presOf" srcId="{B0D48041-E539-44E0-BC98-3295E702505D}" destId="{BD93F1A3-CB05-47BE-AD6F-83DD5D2819BA}" srcOrd="0" destOrd="0" presId="urn:microsoft.com/office/officeart/2005/8/layout/process4"/>
    <dgm:cxn modelId="{202C92C0-B533-4A85-B15A-ACAA7B79D286}" type="presOf" srcId="{17F773BC-4692-49EA-A090-CE776819C2C7}" destId="{139401F7-B5D2-4ADC-B1C9-96DA9482D3CD}" srcOrd="0" destOrd="0" presId="urn:microsoft.com/office/officeart/2005/8/layout/process4"/>
    <dgm:cxn modelId="{478727A5-7B46-4024-BBC3-3607FCA76428}" srcId="{B832F33B-14D5-4BC7-8EF3-4F5B0D69A9A5}" destId="{B0D48041-E539-44E0-BC98-3295E702505D}" srcOrd="0" destOrd="0" parTransId="{6D7C3DB9-17CA-41CC-B186-7EB5F5EE43D8}" sibTransId="{A9830161-923E-4F63-879A-671A3BA307DC}"/>
    <dgm:cxn modelId="{3377D586-2500-459C-B2AC-43852411F28F}" type="presOf" srcId="{A0171232-89F3-41B9-8043-391210DA0D8A}" destId="{C90E2B97-F9A6-4F51-817E-7AF462ED787D}" srcOrd="0" destOrd="0" presId="urn:microsoft.com/office/officeart/2005/8/layout/process4"/>
    <dgm:cxn modelId="{76766E43-F931-4228-B649-34EC4FF581D7}" type="presOf" srcId="{B832F33B-14D5-4BC7-8EF3-4F5B0D69A9A5}" destId="{2325B98D-1429-4BD8-A4D4-369DD65E0D16}" srcOrd="0" destOrd="0" presId="urn:microsoft.com/office/officeart/2005/8/layout/process4"/>
    <dgm:cxn modelId="{86EEBBA2-9A09-4C7C-AAE0-5ACC995D7886}" type="presOf" srcId="{E7ABCEC2-8C2C-4F05-A943-C8F4979BEA18}" destId="{1AE272F6-D413-4069-AB66-A0383CD6E09D}" srcOrd="0" destOrd="0" presId="urn:microsoft.com/office/officeart/2005/8/layout/process4"/>
    <dgm:cxn modelId="{CCDC3509-C413-4DE0-83CE-1BE529DEC262}" type="presOf" srcId="{C74BAB89-3DF9-4A62-99D1-CFAF999E13F1}" destId="{1409089A-E436-4067-81C7-DF9E2FF32E7E}" srcOrd="0" destOrd="0" presId="urn:microsoft.com/office/officeart/2005/8/layout/process4"/>
    <dgm:cxn modelId="{515EE699-0812-4DC4-9B14-C0651BEC5FE2}" srcId="{999F853F-0F99-4D19-AE36-62049BE6844E}" destId="{CE395BA6-15F5-42F6-B710-963774108440}" srcOrd="1" destOrd="0" parTransId="{BDFCBF0A-FB50-44AA-83B8-9D9549BFBA36}" sibTransId="{408FDAE4-FF6C-401D-825D-C09F475003B2}"/>
    <dgm:cxn modelId="{6AB5F6AE-0A4A-4764-B6A3-EDC66EFAB79C}" type="presOf" srcId="{49782ED9-EF52-424C-B322-50C3003A77B0}" destId="{6272996B-7709-4205-A20F-90938410D155}" srcOrd="0" destOrd="0" presId="urn:microsoft.com/office/officeart/2005/8/layout/process4"/>
    <dgm:cxn modelId="{6E90A9ED-B901-49B9-A2A4-D8D15741086E}" srcId="{999F853F-0F99-4D19-AE36-62049BE6844E}" destId="{275D5C42-D021-4831-AF9F-953C475979E7}" srcOrd="2" destOrd="0" parTransId="{6D9CB870-AE7F-45DC-8C17-2D009110E26C}" sibTransId="{D8A1DCEC-B6F8-40EE-994A-3B93F66383EB}"/>
    <dgm:cxn modelId="{0D3E571D-1151-4F5F-ADFB-D84F1C766007}" type="presOf" srcId="{999F853F-0F99-4D19-AE36-62049BE6844E}" destId="{F05045BC-F2BB-45CE-BF3A-AB1C9E485F4B}" srcOrd="1" destOrd="0" presId="urn:microsoft.com/office/officeart/2005/8/layout/process4"/>
    <dgm:cxn modelId="{D7BE29DC-AACC-4EFB-9FBE-6EF5DDB0B401}" srcId="{B0D48041-E539-44E0-BC98-3295E702505D}" destId="{A87FDAAD-E25A-4639-97A9-E5D4A59D1730}" srcOrd="3" destOrd="0" parTransId="{B5CD6AC4-7963-4B8B-8D5A-78134052CEB0}" sibTransId="{DACFDA98-A183-4A42-A893-90BC7CF88B9B}"/>
    <dgm:cxn modelId="{DD8C5B1F-9487-4238-A78D-BAB047E62829}" type="presOf" srcId="{90E5F936-E217-4424-99E6-B6FEB81366DB}" destId="{331053D6-1A04-41F8-AE13-9F2225F83709}" srcOrd="0" destOrd="0" presId="urn:microsoft.com/office/officeart/2005/8/layout/process4"/>
    <dgm:cxn modelId="{12DB743C-28D1-48C9-8E79-8115BF3744DE}" srcId="{C74BAB89-3DF9-4A62-99D1-CFAF999E13F1}" destId="{79F8FB11-5024-415A-BE66-5307EB974DE1}" srcOrd="1" destOrd="0" parTransId="{40AC8793-EB22-4C2D-B70C-F74B07E62204}" sibTransId="{2350FB1A-BB82-4A83-BF72-8904BEABBB20}"/>
    <dgm:cxn modelId="{51479398-93E3-455E-BCAD-AF442E15BA41}" srcId="{B0D48041-E539-44E0-BC98-3295E702505D}" destId="{C1A4EFFF-FFF4-499D-B989-4992F58B914F}" srcOrd="1" destOrd="0" parTransId="{6EDE8E2F-1C4C-4524-83DB-CBCD56D833B1}" sibTransId="{3072AD16-9FE5-4163-AB51-4716579B7ED3}"/>
    <dgm:cxn modelId="{E24E435A-2983-4ABA-98E5-28E728A418C8}" srcId="{C74BAB89-3DF9-4A62-99D1-CFAF999E13F1}" destId="{17F773BC-4692-49EA-A090-CE776819C2C7}" srcOrd="0" destOrd="0" parTransId="{524C0007-C349-4F60-8337-313479C7E7AA}" sibTransId="{26F6D67A-DF00-46DF-8208-48D24B2AFBA3}"/>
    <dgm:cxn modelId="{980391DF-A273-494C-ACC7-13129C387F76}" type="presParOf" srcId="{2325B98D-1429-4BD8-A4D4-369DD65E0D16}" destId="{C6B8B6BA-248E-4BCA-B3F2-71BA8F1454A2}" srcOrd="0" destOrd="0" presId="urn:microsoft.com/office/officeart/2005/8/layout/process4"/>
    <dgm:cxn modelId="{2E647470-E14C-4D70-9571-87A8BF33D310}" type="presParOf" srcId="{C6B8B6BA-248E-4BCA-B3F2-71BA8F1454A2}" destId="{1AE272F6-D413-4069-AB66-A0383CD6E09D}" srcOrd="0" destOrd="0" presId="urn:microsoft.com/office/officeart/2005/8/layout/process4"/>
    <dgm:cxn modelId="{33934745-FF49-4955-AF95-AEC37BC5A63B}" type="presParOf" srcId="{2325B98D-1429-4BD8-A4D4-369DD65E0D16}" destId="{C3A7E735-B6AD-4FA2-8376-84CE2B00F2A3}" srcOrd="1" destOrd="0" presId="urn:microsoft.com/office/officeart/2005/8/layout/process4"/>
    <dgm:cxn modelId="{CD1F1BA8-A1C9-41D3-9636-A883108BFB9C}" type="presParOf" srcId="{2325B98D-1429-4BD8-A4D4-369DD65E0D16}" destId="{115385FD-6311-464B-955C-4548BEE308BE}" srcOrd="2" destOrd="0" presId="urn:microsoft.com/office/officeart/2005/8/layout/process4"/>
    <dgm:cxn modelId="{C5525E26-3FB7-4EDE-A1D0-2BF8DE783062}" type="presParOf" srcId="{115385FD-6311-464B-955C-4548BEE308BE}" destId="{1409089A-E436-4067-81C7-DF9E2FF32E7E}" srcOrd="0" destOrd="0" presId="urn:microsoft.com/office/officeart/2005/8/layout/process4"/>
    <dgm:cxn modelId="{04036898-9292-4276-B939-1E662113FAFC}" type="presParOf" srcId="{115385FD-6311-464B-955C-4548BEE308BE}" destId="{E3925CDF-9F78-4AC6-977D-E2532CE3D2BD}" srcOrd="1" destOrd="0" presId="urn:microsoft.com/office/officeart/2005/8/layout/process4"/>
    <dgm:cxn modelId="{38EB27F8-A817-4D6E-AE0D-49CC56049859}" type="presParOf" srcId="{115385FD-6311-464B-955C-4548BEE308BE}" destId="{6B9E3DB2-894E-491A-A1B2-360E32262744}" srcOrd="2" destOrd="0" presId="urn:microsoft.com/office/officeart/2005/8/layout/process4"/>
    <dgm:cxn modelId="{0EEBD9D4-64FF-4AC7-8740-0C425A683902}" type="presParOf" srcId="{6B9E3DB2-894E-491A-A1B2-360E32262744}" destId="{139401F7-B5D2-4ADC-B1C9-96DA9482D3CD}" srcOrd="0" destOrd="0" presId="urn:microsoft.com/office/officeart/2005/8/layout/process4"/>
    <dgm:cxn modelId="{E377EA44-EFD4-4716-824D-92599FD0D55E}" type="presParOf" srcId="{6B9E3DB2-894E-491A-A1B2-360E32262744}" destId="{D0BA186C-2E57-4A78-8D9A-C0518964C10E}" srcOrd="1" destOrd="0" presId="urn:microsoft.com/office/officeart/2005/8/layout/process4"/>
    <dgm:cxn modelId="{068ABC71-9341-4CF1-9E87-82AA63746000}" type="presParOf" srcId="{6B9E3DB2-894E-491A-A1B2-360E32262744}" destId="{849E862F-7B99-41AA-94C7-564A30A7B585}" srcOrd="2" destOrd="0" presId="urn:microsoft.com/office/officeart/2005/8/layout/process4"/>
    <dgm:cxn modelId="{15A5DAE1-F118-4AEE-B8B0-441E0291CF7C}" type="presParOf" srcId="{6B9E3DB2-894E-491A-A1B2-360E32262744}" destId="{331053D6-1A04-41F8-AE13-9F2225F83709}" srcOrd="3" destOrd="0" presId="urn:microsoft.com/office/officeart/2005/8/layout/process4"/>
    <dgm:cxn modelId="{A7750AEF-D029-4E16-B616-1E3977ECFF26}" type="presParOf" srcId="{2325B98D-1429-4BD8-A4D4-369DD65E0D16}" destId="{CB6EE093-B8C6-434B-9170-07A1BC787B44}" srcOrd="3" destOrd="0" presId="urn:microsoft.com/office/officeart/2005/8/layout/process4"/>
    <dgm:cxn modelId="{6C3C402C-DEE8-4EDC-8026-150DB4ED469C}" type="presParOf" srcId="{2325B98D-1429-4BD8-A4D4-369DD65E0D16}" destId="{C113F298-9581-4A39-A56B-20BCF8CAAB45}" srcOrd="4" destOrd="0" presId="urn:microsoft.com/office/officeart/2005/8/layout/process4"/>
    <dgm:cxn modelId="{EB31F21C-7513-44B0-A046-647682A2FF16}" type="presParOf" srcId="{C113F298-9581-4A39-A56B-20BCF8CAAB45}" destId="{08D514D9-D116-4AA9-BB07-7FC82C80E30C}" srcOrd="0" destOrd="0" presId="urn:microsoft.com/office/officeart/2005/8/layout/process4"/>
    <dgm:cxn modelId="{6197E74F-3821-4710-B062-1BC0FA9C3C65}" type="presParOf" srcId="{C113F298-9581-4A39-A56B-20BCF8CAAB45}" destId="{F05045BC-F2BB-45CE-BF3A-AB1C9E485F4B}" srcOrd="1" destOrd="0" presId="urn:microsoft.com/office/officeart/2005/8/layout/process4"/>
    <dgm:cxn modelId="{A7EC765D-0DF7-4DD0-A3F7-D74ABE834D13}" type="presParOf" srcId="{C113F298-9581-4A39-A56B-20BCF8CAAB45}" destId="{016BE29D-73EB-4D35-B368-1A0D1764F4FE}" srcOrd="2" destOrd="0" presId="urn:microsoft.com/office/officeart/2005/8/layout/process4"/>
    <dgm:cxn modelId="{C6621CF0-7C31-4C28-821D-2E039973A63E}" type="presParOf" srcId="{016BE29D-73EB-4D35-B368-1A0D1764F4FE}" destId="{4549B77E-8A19-446B-AE0B-FB92103E6354}" srcOrd="0" destOrd="0" presId="urn:microsoft.com/office/officeart/2005/8/layout/process4"/>
    <dgm:cxn modelId="{6BB7F654-138B-4FCD-96F2-794442B518BE}" type="presParOf" srcId="{016BE29D-73EB-4D35-B368-1A0D1764F4FE}" destId="{8EB6D687-6D26-4911-AA6A-ED2CCC76F325}" srcOrd="1" destOrd="0" presId="urn:microsoft.com/office/officeart/2005/8/layout/process4"/>
    <dgm:cxn modelId="{13C79ABB-BC94-4973-9958-D58A61BE2C35}" type="presParOf" srcId="{016BE29D-73EB-4D35-B368-1A0D1764F4FE}" destId="{822BABE2-601D-4CAD-BE0E-1C054B5961D5}" srcOrd="2" destOrd="0" presId="urn:microsoft.com/office/officeart/2005/8/layout/process4"/>
    <dgm:cxn modelId="{7259855C-59DA-4152-9E6C-6A6A4CF32A5A}" type="presParOf" srcId="{016BE29D-73EB-4D35-B368-1A0D1764F4FE}" destId="{C90E2B97-F9A6-4F51-817E-7AF462ED787D}" srcOrd="3" destOrd="0" presId="urn:microsoft.com/office/officeart/2005/8/layout/process4"/>
    <dgm:cxn modelId="{474F76E7-DB07-4560-9750-3A5B508C4895}" type="presParOf" srcId="{016BE29D-73EB-4D35-B368-1A0D1764F4FE}" destId="{E30D0A2E-B7FE-4A48-80F2-3A29E1C4F687}" srcOrd="4" destOrd="0" presId="urn:microsoft.com/office/officeart/2005/8/layout/process4"/>
    <dgm:cxn modelId="{DF62694F-FFBC-4347-925D-F903449C74C7}" type="presParOf" srcId="{2325B98D-1429-4BD8-A4D4-369DD65E0D16}" destId="{FD032CB2-6AC3-42B9-B8DA-DA08C0CD1883}" srcOrd="5" destOrd="0" presId="urn:microsoft.com/office/officeart/2005/8/layout/process4"/>
    <dgm:cxn modelId="{A5A161D2-6F3D-4F60-90EB-C19712D1E98B}" type="presParOf" srcId="{2325B98D-1429-4BD8-A4D4-369DD65E0D16}" destId="{F71AE5C7-33C1-42AD-8DF9-8D1B724A7128}" srcOrd="6" destOrd="0" presId="urn:microsoft.com/office/officeart/2005/8/layout/process4"/>
    <dgm:cxn modelId="{60159F24-C97E-45CD-B020-5122B8A3F097}" type="presParOf" srcId="{F71AE5C7-33C1-42AD-8DF9-8D1B724A7128}" destId="{BD93F1A3-CB05-47BE-AD6F-83DD5D2819BA}" srcOrd="0" destOrd="0" presId="urn:microsoft.com/office/officeart/2005/8/layout/process4"/>
    <dgm:cxn modelId="{D0322A57-FF60-4492-856B-164677721C42}" type="presParOf" srcId="{F71AE5C7-33C1-42AD-8DF9-8D1B724A7128}" destId="{18465601-0293-4BE2-B9A1-B3C7BF76FCB7}" srcOrd="1" destOrd="0" presId="urn:microsoft.com/office/officeart/2005/8/layout/process4"/>
    <dgm:cxn modelId="{F15CDE18-44AB-4F69-BEC4-8E44D7FCC2DF}" type="presParOf" srcId="{F71AE5C7-33C1-42AD-8DF9-8D1B724A7128}" destId="{0EA80390-B1E2-494A-8331-D2C6B38C3174}" srcOrd="2" destOrd="0" presId="urn:microsoft.com/office/officeart/2005/8/layout/process4"/>
    <dgm:cxn modelId="{C9D0C71D-B1CD-4941-806D-F9E037EFA73D}" type="presParOf" srcId="{0EA80390-B1E2-494A-8331-D2C6B38C3174}" destId="{9063A334-BCFC-4C9C-87AB-85FDD9751340}" srcOrd="0" destOrd="0" presId="urn:microsoft.com/office/officeart/2005/8/layout/process4"/>
    <dgm:cxn modelId="{68363F74-8FE7-412B-8707-F98AF22962D7}" type="presParOf" srcId="{0EA80390-B1E2-494A-8331-D2C6B38C3174}" destId="{80B046D3-4188-4D39-B1B1-B6F3473D494E}" srcOrd="1" destOrd="0" presId="urn:microsoft.com/office/officeart/2005/8/layout/process4"/>
    <dgm:cxn modelId="{2410EF19-825D-4F52-A755-F72C5B352C58}" type="presParOf" srcId="{0EA80390-B1E2-494A-8331-D2C6B38C3174}" destId="{6272996B-7709-4205-A20F-90938410D155}" srcOrd="2" destOrd="0" presId="urn:microsoft.com/office/officeart/2005/8/layout/process4"/>
    <dgm:cxn modelId="{68E81EE5-DFEA-4BAD-AB6C-1D56C4162F66}" type="presParOf" srcId="{0EA80390-B1E2-494A-8331-D2C6B38C3174}" destId="{F1F7FD93-50A2-406A-BA6D-C04D78E82C81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272F6-D413-4069-AB66-A0383CD6E09D}">
      <dsp:nvSpPr>
        <dsp:cNvPr id="0" name=""/>
        <dsp:cNvSpPr/>
      </dsp:nvSpPr>
      <dsp:spPr>
        <a:xfrm>
          <a:off x="0" y="3525028"/>
          <a:ext cx="5486400" cy="77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TVET / LM </a:t>
          </a:r>
          <a:r>
            <a:rPr lang="en-US" sz="1800" b="1" kern="1200" dirty="0" err="1"/>
            <a:t>Programme</a:t>
          </a:r>
          <a:endParaRPr lang="en-US" sz="1800" b="1" kern="1200" dirty="0"/>
        </a:p>
      </dsp:txBody>
      <dsp:txXfrm>
        <a:off x="0" y="3525028"/>
        <a:ext cx="5486400" cy="771190"/>
      </dsp:txXfrm>
    </dsp:sp>
    <dsp:sp modelId="{E3925CDF-9F78-4AC6-977D-E2532CE3D2BD}">
      <dsp:nvSpPr>
        <dsp:cNvPr id="0" name=""/>
        <dsp:cNvSpPr/>
      </dsp:nvSpPr>
      <dsp:spPr>
        <a:xfrm rot="10800000">
          <a:off x="0" y="2337720"/>
          <a:ext cx="5486400" cy="1186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Core Processes</a:t>
          </a:r>
        </a:p>
      </dsp:txBody>
      <dsp:txXfrm rot="-10800000">
        <a:off x="0" y="2337720"/>
        <a:ext cx="5486400" cy="416317"/>
      </dsp:txXfrm>
    </dsp:sp>
    <dsp:sp modelId="{139401F7-B5D2-4ADC-B1C9-96DA9482D3CD}">
      <dsp:nvSpPr>
        <dsp:cNvPr id="0" name=""/>
        <dsp:cNvSpPr/>
      </dsp:nvSpPr>
      <dsp:spPr>
        <a:xfrm>
          <a:off x="0" y="2766823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TVET Institutions (Upgrading)</a:t>
          </a:r>
        </a:p>
      </dsp:txBody>
      <dsp:txXfrm>
        <a:off x="0" y="2766823"/>
        <a:ext cx="1371599" cy="354641"/>
      </dsp:txXfrm>
    </dsp:sp>
    <dsp:sp modelId="{D0BA186C-2E57-4A78-8D9A-C0518964C10E}">
      <dsp:nvSpPr>
        <dsp:cNvPr id="0" name=""/>
        <dsp:cNvSpPr/>
      </dsp:nvSpPr>
      <dsp:spPr>
        <a:xfrm>
          <a:off x="1371600" y="2766823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CoC</a:t>
          </a:r>
        </a:p>
      </dsp:txBody>
      <dsp:txXfrm>
        <a:off x="1371600" y="2766823"/>
        <a:ext cx="1371599" cy="354641"/>
      </dsp:txXfrm>
    </dsp:sp>
    <dsp:sp modelId="{849E862F-7B99-41AA-94C7-564A30A7B585}">
      <dsp:nvSpPr>
        <dsp:cNvPr id="0" name=""/>
        <dsp:cNvSpPr/>
      </dsp:nvSpPr>
      <dsp:spPr>
        <a:xfrm>
          <a:off x="2743200" y="2766823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NQF, NOC, Curriculum Development, HRD</a:t>
          </a:r>
          <a:endParaRPr lang="en-US" sz="1000" kern="1200" dirty="0"/>
        </a:p>
      </dsp:txBody>
      <dsp:txXfrm>
        <a:off x="2743200" y="2766823"/>
        <a:ext cx="1371599" cy="354641"/>
      </dsp:txXfrm>
    </dsp:sp>
    <dsp:sp modelId="{331053D6-1A04-41F8-AE13-9F2225F83709}">
      <dsp:nvSpPr>
        <dsp:cNvPr id="0" name=""/>
        <dsp:cNvSpPr/>
      </dsp:nvSpPr>
      <dsp:spPr>
        <a:xfrm>
          <a:off x="4114800" y="2766823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LM (OSS, LMIS, EA)</a:t>
          </a:r>
        </a:p>
      </dsp:txBody>
      <dsp:txXfrm>
        <a:off x="4114800" y="2766823"/>
        <a:ext cx="1371599" cy="354641"/>
      </dsp:txXfrm>
    </dsp:sp>
    <dsp:sp modelId="{F05045BC-F2BB-45CE-BF3A-AB1C9E485F4B}">
      <dsp:nvSpPr>
        <dsp:cNvPr id="0" name=""/>
        <dsp:cNvSpPr/>
      </dsp:nvSpPr>
      <dsp:spPr>
        <a:xfrm rot="10800000">
          <a:off x="0" y="1175983"/>
          <a:ext cx="5486400" cy="1186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Media</a:t>
          </a:r>
        </a:p>
      </dsp:txBody>
      <dsp:txXfrm rot="-10800000">
        <a:off x="0" y="1175983"/>
        <a:ext cx="5486400" cy="416317"/>
      </dsp:txXfrm>
    </dsp:sp>
    <dsp:sp modelId="{4549B77E-8A19-446B-AE0B-FB92103E6354}">
      <dsp:nvSpPr>
        <dsp:cNvPr id="0" name=""/>
        <dsp:cNvSpPr/>
      </dsp:nvSpPr>
      <dsp:spPr>
        <a:xfrm>
          <a:off x="669" y="1592301"/>
          <a:ext cx="1097012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Traditional Media</a:t>
          </a:r>
        </a:p>
      </dsp:txBody>
      <dsp:txXfrm>
        <a:off x="669" y="1592301"/>
        <a:ext cx="1097012" cy="354641"/>
      </dsp:txXfrm>
    </dsp:sp>
    <dsp:sp modelId="{8EB6D687-6D26-4911-AA6A-ED2CCC76F325}">
      <dsp:nvSpPr>
        <dsp:cNvPr id="0" name=""/>
        <dsp:cNvSpPr/>
      </dsp:nvSpPr>
      <dsp:spPr>
        <a:xfrm>
          <a:off x="1097681" y="1592301"/>
          <a:ext cx="1097012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Online Media</a:t>
          </a:r>
        </a:p>
      </dsp:txBody>
      <dsp:txXfrm>
        <a:off x="1097681" y="1592301"/>
        <a:ext cx="1097012" cy="354641"/>
      </dsp:txXfrm>
    </dsp:sp>
    <dsp:sp modelId="{822BABE2-601D-4CAD-BE0E-1C054B5961D5}">
      <dsp:nvSpPr>
        <dsp:cNvPr id="0" name=""/>
        <dsp:cNvSpPr/>
      </dsp:nvSpPr>
      <dsp:spPr>
        <a:xfrm>
          <a:off x="2194693" y="1592301"/>
          <a:ext cx="1097012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Live Media</a:t>
          </a:r>
        </a:p>
      </dsp:txBody>
      <dsp:txXfrm>
        <a:off x="2194693" y="1592301"/>
        <a:ext cx="1097012" cy="354641"/>
      </dsp:txXfrm>
    </dsp:sp>
    <dsp:sp modelId="{C90E2B97-F9A6-4F51-817E-7AF462ED787D}">
      <dsp:nvSpPr>
        <dsp:cNvPr id="0" name=""/>
        <dsp:cNvSpPr/>
      </dsp:nvSpPr>
      <dsp:spPr>
        <a:xfrm>
          <a:off x="3291706" y="1592301"/>
          <a:ext cx="1097012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Marketing</a:t>
          </a:r>
        </a:p>
      </dsp:txBody>
      <dsp:txXfrm>
        <a:off x="3291706" y="1592301"/>
        <a:ext cx="1097012" cy="354641"/>
      </dsp:txXfrm>
    </dsp:sp>
    <dsp:sp modelId="{E30D0A2E-B7FE-4A48-80F2-3A29E1C4F687}">
      <dsp:nvSpPr>
        <dsp:cNvPr id="0" name=""/>
        <dsp:cNvSpPr/>
      </dsp:nvSpPr>
      <dsp:spPr>
        <a:xfrm>
          <a:off x="4388718" y="1592301"/>
          <a:ext cx="1097012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Pilots</a:t>
          </a:r>
          <a:endParaRPr lang="en-US" sz="1000" kern="1200" dirty="0"/>
        </a:p>
      </dsp:txBody>
      <dsp:txXfrm>
        <a:off x="4388718" y="1592301"/>
        <a:ext cx="1097012" cy="354641"/>
      </dsp:txXfrm>
    </dsp:sp>
    <dsp:sp modelId="{18465601-0293-4BE2-B9A1-B3C7BF76FCB7}">
      <dsp:nvSpPr>
        <dsp:cNvPr id="0" name=""/>
        <dsp:cNvSpPr/>
      </dsp:nvSpPr>
      <dsp:spPr>
        <a:xfrm rot="10800000">
          <a:off x="0" y="0"/>
          <a:ext cx="5486400" cy="11860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Target Groups</a:t>
          </a:r>
        </a:p>
      </dsp:txBody>
      <dsp:txXfrm rot="-10800000">
        <a:off x="0" y="0"/>
        <a:ext cx="5486400" cy="416317"/>
      </dsp:txXfrm>
    </dsp:sp>
    <dsp:sp modelId="{9063A334-BCFC-4C9C-87AB-85FDD9751340}">
      <dsp:nvSpPr>
        <dsp:cNvPr id="0" name=""/>
        <dsp:cNvSpPr/>
      </dsp:nvSpPr>
      <dsp:spPr>
        <a:xfrm>
          <a:off x="0" y="417778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Students/Parents</a:t>
          </a:r>
        </a:p>
      </dsp:txBody>
      <dsp:txXfrm>
        <a:off x="0" y="417778"/>
        <a:ext cx="1371599" cy="354641"/>
      </dsp:txXfrm>
    </dsp:sp>
    <dsp:sp modelId="{80B046D3-4188-4D39-B1B1-B6F3473D494E}">
      <dsp:nvSpPr>
        <dsp:cNvPr id="0" name=""/>
        <dsp:cNvSpPr/>
      </dsp:nvSpPr>
      <dsp:spPr>
        <a:xfrm>
          <a:off x="1371600" y="417778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TVET </a:t>
          </a:r>
          <a:r>
            <a:rPr lang="en-US" sz="1100" kern="1200" dirty="0" smtClean="0"/>
            <a:t>Providers</a:t>
          </a:r>
          <a:endParaRPr lang="en-US" sz="1100" kern="1200" dirty="0"/>
        </a:p>
      </dsp:txBody>
      <dsp:txXfrm>
        <a:off x="1371600" y="417778"/>
        <a:ext cx="1371599" cy="354641"/>
      </dsp:txXfrm>
    </dsp:sp>
    <dsp:sp modelId="{6272996B-7709-4205-A20F-90938410D155}">
      <dsp:nvSpPr>
        <dsp:cNvPr id="0" name=""/>
        <dsp:cNvSpPr/>
      </dsp:nvSpPr>
      <dsp:spPr>
        <a:xfrm>
          <a:off x="2743200" y="417778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Governmental Institutions</a:t>
          </a:r>
        </a:p>
      </dsp:txBody>
      <dsp:txXfrm>
        <a:off x="2743200" y="417778"/>
        <a:ext cx="1371599" cy="354641"/>
      </dsp:txXfrm>
    </dsp:sp>
    <dsp:sp modelId="{F1F7FD93-50A2-406A-BA6D-C04D78E82C81}">
      <dsp:nvSpPr>
        <dsp:cNvPr id="0" name=""/>
        <dsp:cNvSpPr/>
      </dsp:nvSpPr>
      <dsp:spPr>
        <a:xfrm>
          <a:off x="4114800" y="417778"/>
          <a:ext cx="1371599" cy="3546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Private Sector</a:t>
          </a:r>
        </a:p>
      </dsp:txBody>
      <dsp:txXfrm>
        <a:off x="4114800" y="417778"/>
        <a:ext cx="1371599" cy="35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65E53-08F4-4E29-99CB-1EB6B9A98244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044C-322E-4FFE-AA85-55B18D32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1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 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message do we want to deliver to the different target groups?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A TVET education is a good choice for me/my child in terms of education/job opportunities/income perspectives. (Parents)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Education is the key to a satisfying career for many people, and is essential in giving Palestine a well-qualified workforce.  (TVET </a:t>
            </a:r>
            <a:r>
              <a:rPr lang="en-US" dirty="0" err="1"/>
              <a:t>Inst</a:t>
            </a:r>
            <a:r>
              <a:rPr lang="en-US" dirty="0"/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 services of TVET and LM provides my company with a skilled and educated work force and therefore ensures an economic prosperity to my business.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TVET and LM services/activities are vital to the competitiveness of the Palestinian economy and are a valid contribution to its economic welfare</a:t>
            </a:r>
            <a:r>
              <a:rPr lang="en-US" dirty="0" smtClean="0"/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TVET </a:t>
            </a:r>
            <a:r>
              <a:rPr lang="en-US" dirty="0"/>
              <a:t>is attractive and a full equivalent alternative to academic education and not a “second choice”!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It offers not only educational and career progress but also personal development.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It provides employment opportunities with regard to good income </a:t>
            </a:r>
            <a:r>
              <a:rPr lang="en-US" dirty="0" smtClean="0"/>
              <a:t>perspectives.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Education </a:t>
            </a:r>
            <a:r>
              <a:rPr lang="en-US" dirty="0"/>
              <a:t>plays an important role in preparing the students for the right choice of employment, career and future life. </a:t>
            </a:r>
            <a:r>
              <a:rPr lang="en-GB" dirty="0"/>
              <a:t>The process of personal development, leading to the choice of the future career, begins very early in life.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TVET system contributes in the building of our community, </a:t>
            </a:r>
            <a:r>
              <a:rPr lang="en-US" dirty="0" smtClean="0"/>
              <a:t>by</a:t>
            </a:r>
            <a:r>
              <a:rPr lang="en-US" dirty="0"/>
              <a:t> </a:t>
            </a:r>
            <a:r>
              <a:rPr lang="en-US" dirty="0" smtClean="0"/>
              <a:t>creating </a:t>
            </a:r>
            <a:r>
              <a:rPr lang="en-US" dirty="0"/>
              <a:t>jobs, </a:t>
            </a:r>
            <a:r>
              <a:rPr lang="en-US" dirty="0" smtClean="0"/>
              <a:t>reducing </a:t>
            </a:r>
            <a:r>
              <a:rPr lang="en-US" dirty="0"/>
              <a:t>the unemployment rate and rotate the wheel of </a:t>
            </a:r>
            <a:r>
              <a:rPr lang="en-US" dirty="0" smtClean="0"/>
              <a:t>economy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 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Objectives </a:t>
            </a:r>
            <a:r>
              <a:rPr lang="en-US" b="1" dirty="0" smtClean="0"/>
              <a:t>of a Communication Strategy for the TVET/LM </a:t>
            </a:r>
            <a:r>
              <a:rPr lang="en-US" b="1" dirty="0" err="1" smtClean="0"/>
              <a:t>Programme</a:t>
            </a: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Public awareness in regard to the importance and value of TVET is raised. The public perceives TVET in a positive way.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Public awareness for employment instruments is raised. Employers and youth make increasingly use of offered </a:t>
            </a:r>
            <a:r>
              <a:rPr lang="en-US" dirty="0" err="1"/>
              <a:t>labour</a:t>
            </a:r>
            <a:r>
              <a:rPr lang="en-US" dirty="0"/>
              <a:t> market instruments with special emphasis on integration of gender, encouraging female enrolment.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cooperation between TVET &amp; LM is improved. The linkages between TVET and the private sector with regard to the quality and </a:t>
            </a:r>
            <a:r>
              <a:rPr lang="en-US" dirty="0" err="1"/>
              <a:t>labour</a:t>
            </a:r>
            <a:r>
              <a:rPr lang="en-US" dirty="0"/>
              <a:t> market relevance of TVET are strengthened, as an outcome creating additional opportunities for internships, apprenticeships and employment.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Relevant target groups are informed about the establishment of frameworks and instruments of both strategies.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“TVET and LM” are established as an umbrella brand. The contributions of SDC and EU are better visible.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839544" cy="4477072"/>
          </a:xfrm>
        </p:spPr>
        <p:txBody>
          <a:bodyPr/>
          <a:lstStyle/>
          <a:p>
            <a:r>
              <a:rPr lang="en-US" b="1" dirty="0"/>
              <a:t>To whom do we want to deliver our message? Who do we want to target? Who do we aim </a:t>
            </a:r>
            <a:r>
              <a:rPr lang="en-US" b="1" dirty="0" smtClean="0"/>
              <a:t>at?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Clients </a:t>
            </a:r>
            <a:r>
              <a:rPr lang="en-US" b="1" dirty="0"/>
              <a:t>and commissioning </a:t>
            </a:r>
            <a:r>
              <a:rPr lang="en-US" b="1" dirty="0" smtClean="0"/>
              <a:t>parties: </a:t>
            </a:r>
            <a:r>
              <a:rPr lang="en-US" dirty="0" smtClean="0"/>
              <a:t>EU, Swiss </a:t>
            </a:r>
            <a:r>
              <a:rPr lang="en-US" dirty="0"/>
              <a:t>Development Cooperation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Governmental level: </a:t>
            </a:r>
            <a:r>
              <a:rPr lang="en-US" dirty="0" err="1" smtClean="0"/>
              <a:t>MoL</a:t>
            </a:r>
            <a:r>
              <a:rPr lang="en-US" dirty="0" smtClean="0"/>
              <a:t>, </a:t>
            </a:r>
            <a:r>
              <a:rPr lang="en-US" dirty="0" err="1" smtClean="0"/>
              <a:t>MoE</a:t>
            </a:r>
            <a:r>
              <a:rPr lang="en-US" dirty="0" smtClean="0"/>
              <a:t>, </a:t>
            </a:r>
            <a:r>
              <a:rPr lang="en-US" dirty="0" err="1" smtClean="0"/>
              <a:t>MoHEH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P</a:t>
            </a:r>
            <a:r>
              <a:rPr lang="en-US" b="1" dirty="0" smtClean="0"/>
              <a:t>rivate Sector: </a:t>
            </a:r>
            <a:r>
              <a:rPr lang="en-US" dirty="0" smtClean="0"/>
              <a:t>Chambers </a:t>
            </a:r>
            <a:r>
              <a:rPr lang="en-US" dirty="0"/>
              <a:t>of </a:t>
            </a:r>
            <a:r>
              <a:rPr lang="en-US" dirty="0" smtClean="0"/>
              <a:t>Commerce, Business Associations, Entrepreneurs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TVET </a:t>
            </a:r>
            <a:r>
              <a:rPr lang="en-US" b="1" dirty="0" smtClean="0"/>
              <a:t>Institutions: </a:t>
            </a:r>
            <a:r>
              <a:rPr lang="en-US" dirty="0" smtClean="0"/>
              <a:t>Colleges, VTC’s, Schools, </a:t>
            </a:r>
            <a:r>
              <a:rPr lang="en-US" dirty="0" err="1" smtClean="0"/>
              <a:t>CoC’s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Students/ Parents, and </a:t>
            </a:r>
            <a:r>
              <a:rPr lang="en-US" b="1" dirty="0"/>
              <a:t>Multipliers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Interested public, GIZ Personnel</a:t>
            </a: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Media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2014</a:t>
            </a:r>
          </a:p>
          <a:p>
            <a:r>
              <a:rPr lang="en-US" b="1" dirty="0" smtClean="0"/>
              <a:t>LAB</a:t>
            </a: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Aesthetic/ethics </a:t>
            </a:r>
            <a:r>
              <a:rPr lang="en-US" dirty="0"/>
              <a:t>of </a:t>
            </a:r>
            <a:r>
              <a:rPr lang="en-US" dirty="0" smtClean="0"/>
              <a:t>work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 smtClean="0"/>
              <a:t>Resource cycle → enrich each other / generate</a:t>
            </a:r>
            <a:endParaRPr lang="en-US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Description of job profiles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Exemplary loop to illustrate TVET education process/job profiles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dirty="0"/>
              <a:t>Ambassadors/multipliers in each TVET institution (students deliver their message</a:t>
            </a:r>
            <a:r>
              <a:rPr lang="en-US" dirty="0" smtClean="0"/>
              <a:t>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="1" dirty="0" smtClean="0"/>
              <a:t>Commitment </a:t>
            </a:r>
            <a:r>
              <a:rPr lang="en-US" b="1" dirty="0"/>
              <a:t>and ownership are created among partners and </a:t>
            </a:r>
            <a:r>
              <a:rPr lang="en-US" b="1" dirty="0" smtClean="0"/>
              <a:t>students</a:t>
            </a:r>
            <a:endParaRPr lang="en-US" dirty="0"/>
          </a:p>
          <a:p>
            <a:r>
              <a:rPr lang="en-US" b="1" dirty="0" smtClean="0"/>
              <a:t>Measurements:</a:t>
            </a:r>
            <a:endParaRPr lang="en-US" b="1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PR Material </a:t>
            </a:r>
            <a:r>
              <a:rPr lang="en-US" dirty="0" smtClean="0"/>
              <a:t>(Calendar 2015, brochures, image films, photos) in workshop under guidance of local consultant with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Open Days </a:t>
            </a:r>
            <a:r>
              <a:rPr lang="en-US" dirty="0" smtClean="0"/>
              <a:t>before summer holidays (films, photos), education tours, panel discussions, live workshops, lectures → organized by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 in each </a:t>
            </a:r>
            <a:r>
              <a:rPr lang="en-US" b="1" dirty="0" smtClean="0"/>
              <a:t>Newsletter</a:t>
            </a:r>
            <a:r>
              <a:rPr lang="en-US" dirty="0" smtClean="0"/>
              <a:t> designed and content by students of one TVET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Monthly </a:t>
            </a:r>
            <a:r>
              <a:rPr lang="en-US" b="1" dirty="0" smtClean="0"/>
              <a:t>radio show </a:t>
            </a:r>
            <a:r>
              <a:rPr lang="en-US" dirty="0" smtClean="0"/>
              <a:t>in local radio station organized by students who invite TVET guest speakers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Survey about TVET education, benefits, chances (→ collection of positive quotes about TVET)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Events: </a:t>
            </a:r>
            <a:r>
              <a:rPr lang="en-US" dirty="0" err="1"/>
              <a:t>L</a:t>
            </a:r>
            <a:r>
              <a:rPr lang="en-US" dirty="0" err="1" smtClean="0"/>
              <a:t>abour</a:t>
            </a:r>
            <a:r>
              <a:rPr lang="en-US" dirty="0" smtClean="0"/>
              <a:t> Day, National Employment Week, Career Days, GIZ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“TVET style” (workshops, events, schools)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PR/PA Campaigns: Network of institutions in each governorate (Ramallah, </a:t>
            </a:r>
            <a:r>
              <a:rPr lang="en-US" dirty="0" err="1" smtClean="0"/>
              <a:t>Bethl</a:t>
            </a:r>
            <a:r>
              <a:rPr lang="en-US" dirty="0" smtClean="0"/>
              <a:t>., Hebron, Nablus) → create synergies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D044C-322E-4FFE-AA85-55B18D323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42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0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0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62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63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99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64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3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29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6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266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1159-E672-4C3C-9B3E-1BE52F53351D}" type="datetimeFigureOut">
              <a:rPr lang="de-DE" smtClean="0"/>
              <a:pPr/>
              <a:t>21.05.2014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7518F-AA31-468D-AA41-300301B3DBD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25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wa.giz.de/owa/redir.aspx?C=RGIxM9COUkue_fLYGyd--FmCnf9vNdEIs6KsIy3u7E7ta31InsMfjKugyZqEyAxUi6lYOxqPSJM.&amp;URL=http://www.wafa.ps/arabic/index.php?action%3ddetail%26id%3d170612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ww.fateh-gaza.com/ar/?Action=Details&amp;ID=308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wa.giz.de/owa/redir.aspx?C=RGIxM9COUkue_fLYGyd--FmCnf9vNdEIs6KsIy3u7E7ta31InsMfjKugyZqEyAxUi6lYOxqPSJM.&amp;URL=http://www.fateh-gaza.com/ar/?Action%3dDetails%26ID%3d3081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hyperlink" Target="https://owa.giz.de/owa/redir.aspx?C=RGIxM9COUkue_fLYGyd--FmCnf9vNdEIs6KsIy3u7E7ta31InsMfjKugyZqEyAxUi6lYOxqPSJM.&amp;URL=http://www.al-ayyam.com/article.aspx?did%3d235889%26date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\Desktop\Booklet Open Day H B_Apr14\studentsaeb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74" y="2285607"/>
            <a:ext cx="50749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rogram files\program documents\F\PHASE III\PR\Photos_13_14\Photos Programme_Febr2014\TVET Nablus\7TO_78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3383280"/>
            <a:ext cx="521208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643" y="1823942"/>
            <a:ext cx="519205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Promotion of TVET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and LM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4165" y="2265133"/>
            <a:ext cx="519205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Communication Strategy + Measures 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2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545" y="160017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Visibility of TVET</a:t>
            </a:r>
          </a:p>
          <a:p>
            <a:endParaRPr lang="en-US" dirty="0"/>
          </a:p>
        </p:txBody>
      </p:sp>
      <p:pic>
        <p:nvPicPr>
          <p:cNvPr id="4099" name="Picture 3" descr="S:\program files\program documents\F\PHASE III\PR\Photos_13_14\Photos WS QA March2014\IMG_11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6" y="2375654"/>
            <a:ext cx="298704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program files\program documents\F\PHASE III\PR\Photos_13_14\Photos WS QA March2014\IMG_11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23502"/>
            <a:ext cx="50749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545" y="160017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Visibility of TVET</a:t>
            </a:r>
          </a:p>
          <a:p>
            <a:endParaRPr lang="en-US" dirty="0"/>
          </a:p>
        </p:txBody>
      </p:sp>
      <p:pic>
        <p:nvPicPr>
          <p:cNvPr id="5122" name="Picture 2" descr="S:\program files\program documents\F\PHASE III\PR\Photos_13_14\Photos WS QA March2014\IMG_11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2" y="2348880"/>
            <a:ext cx="507492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S:\program files\program documents\F\PHASE III\PR\PR Material\TVET cooki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14" y="206252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42" y="1484784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Visibility of TVET</a:t>
            </a:r>
          </a:p>
          <a:p>
            <a:endParaRPr lang="en-US" dirty="0"/>
          </a:p>
        </p:txBody>
      </p:sp>
      <p:pic>
        <p:nvPicPr>
          <p:cNvPr id="6147" name="Picture 3" descr="C:\Users\user\AppData\Local\Microsoft\Windows\Temporary Internet Files\Content.Outlook\55PCFJ16\IMG_20140326_090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1" y="2131690"/>
            <a:ext cx="600164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AppData\Local\Microsoft\Windows\Temporary Internet Files\Content.Outlook\55PCFJ16\IMG_20140319_0758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96177"/>
            <a:ext cx="6001641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47942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430" y="1779462"/>
            <a:ext cx="2922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:\Users\user\Desktop\pic kle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15" y="2240077"/>
            <a:ext cx="429768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796136" y="3007666"/>
            <a:ext cx="2880320" cy="21602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chose the technical education of auto mechatronic because I like to work with my hands and the fact that at the end of the day there is a result produced by my own! </a:t>
            </a:r>
            <a:br>
              <a:rPr lang="en-US" dirty="0" smtClean="0"/>
            </a:br>
            <a:r>
              <a:rPr lang="en-US" i="1" dirty="0" err="1" smtClean="0"/>
              <a:t>Fadi</a:t>
            </a:r>
            <a:r>
              <a:rPr lang="en-US" i="1" dirty="0" smtClean="0"/>
              <a:t>, 16, ISS Nablus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099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chances TVET kle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4" y="2492896"/>
            <a:ext cx="3965295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047" y="2805008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“The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TVET system contributes in the building of our community, by creating jobs, reducing the unemployment rate and rotate the wheel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economy.”</a:t>
            </a:r>
          </a:p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Mais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Ibead, Teacher Ramallah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echnical College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2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1421" y="1844824"/>
            <a:ext cx="7068960" cy="449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Promotion of TVET and LM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en-US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</a:rPr>
              <a:t>Core 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</a:rPr>
              <a:t>essages</a:t>
            </a:r>
          </a:p>
          <a:p>
            <a:endParaRPr lang="en-US" sz="2400" u="sng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TVET is attractive and a full equivalent alternative to academic education and not a “second choice”!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 offers not only educational and career progress but also personal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 provides employment opportunities with regard to good income perspectives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 is a stepping stone into the field of work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215" y="1988840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Objectives of our communication measures</a:t>
            </a:r>
          </a:p>
          <a:p>
            <a:pPr lvl="0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Establish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 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mbrella brand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TVET/LM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trengthen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public image of TVET/LM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Raise awareness among partners, stakeholders, public towards TVET/LM services and instruments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Encourage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cooperation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between TVET/LM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providers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governmental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nstitutions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private sector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ervices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the LM services are being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counterparts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 the Ministries and in partner institutions is trained and capable to promote their services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9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26369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4337782"/>
              </p:ext>
            </p:extLst>
          </p:nvPr>
        </p:nvGraphicFramePr>
        <p:xfrm>
          <a:off x="1691680" y="2204864"/>
          <a:ext cx="548640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099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8" y="1706528"/>
            <a:ext cx="7239462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916832"/>
            <a:ext cx="77048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Communication measures 2014 (April – December)</a:t>
            </a: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Pilot: Open Day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TVET education Hebron &amp; Bethlehem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cooperation with BTC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Media Training for partners in cooperation with Deutsche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Welle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TVET/LM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Newsletter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TVET/LM image films on single issues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TVET visibility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Media coverage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scaling TVET website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Fact sheet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6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40" y="2053477"/>
            <a:ext cx="83489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Open Day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TVET education Hebron &amp; Bethlehem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cooperation with: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Partner: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MoEHE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Federation of Palestinian Chambers of Commerce, Hebron Chamber of Commerce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Participants: 12 TVET providers Hebron &amp; Bethlehem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Target groups: school students 9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&amp; 10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gr. Hebron and Bethlehem Governorates, parents, private sector, interested public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Knowledge fair, live workshops, exhibitions,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abke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&amp; theatre plays</a:t>
            </a:r>
          </a:p>
          <a:p>
            <a:endParaRPr lang="en-US" dirty="0"/>
          </a:p>
        </p:txBody>
      </p:sp>
      <p:pic>
        <p:nvPicPr>
          <p:cNvPr id="2050" name="Picture 2" descr="C:\Users\user\Desktop\TVET PR\Logos\Logo BT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43" y="2564904"/>
            <a:ext cx="124602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053477"/>
            <a:ext cx="885698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Media Training for partners → media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awareness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through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media literacy</a:t>
            </a:r>
            <a:endParaRPr lang="en-US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cooperation with: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Partner: Media Department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Birzeit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University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Participants: PR counterparts of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MoEHE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FOPCCI, TVET provider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Social media, website administration, formulating press releases, interview training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51" y="2996952"/>
            <a:ext cx="107533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3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471" y="0"/>
            <a:ext cx="9144000" cy="1340768"/>
            <a:chOff x="-6471" y="0"/>
            <a:chExt cx="9144000" cy="13407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71" y="0"/>
              <a:ext cx="9144000" cy="111556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14734" r="11156" b="14291"/>
            <a:stretch/>
          </p:blipFill>
          <p:spPr>
            <a:xfrm>
              <a:off x="107504" y="76412"/>
              <a:ext cx="2009422" cy="1264356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75008"/>
            <a:ext cx="166018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545" y="2040403"/>
            <a:ext cx="8856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TVET/LM in the media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Fateh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Gaza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7"/>
              </a:rPr>
              <a:t>http://www.fateh-gaza.com/ar/?</a:t>
            </a:r>
            <a:r>
              <a:rPr lang="en-US" sz="2400" dirty="0" smtClean="0">
                <a:hlinkClick r:id="rId7"/>
              </a:rPr>
              <a:t>Action=Details&amp;ID=30813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Wafa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News Agency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www.wafa.ps/arabic/index.php?action=detail&amp;id=170612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Al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Ayam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Newspaper Online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9"/>
              </a:rPr>
              <a:t>http://www.al-ayyam.com/article.aspx?did=235889&amp;date=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2310</Words>
  <Application>Microsoft Office PowerPoint</Application>
  <PresentationFormat>On-screen Show (4:3)</PresentationFormat>
  <Paragraphs>245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lastModifiedBy>user</cp:lastModifiedBy>
  <cp:revision>169</cp:revision>
  <dcterms:created xsi:type="dcterms:W3CDTF">2013-08-05T10:36:27Z</dcterms:created>
  <dcterms:modified xsi:type="dcterms:W3CDTF">2014-05-21T07:46:09Z</dcterms:modified>
</cp:coreProperties>
</file>